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3" r:id="rId4"/>
    <p:sldId id="296" r:id="rId5"/>
    <p:sldId id="297" r:id="rId6"/>
    <p:sldId id="299" r:id="rId7"/>
    <p:sldId id="298" r:id="rId8"/>
    <p:sldId id="300" r:id="rId9"/>
    <p:sldId id="302" r:id="rId10"/>
    <p:sldId id="313" r:id="rId11"/>
    <p:sldId id="314" r:id="rId12"/>
    <p:sldId id="315" r:id="rId13"/>
    <p:sldId id="316" r:id="rId14"/>
    <p:sldId id="303" r:id="rId15"/>
    <p:sldId id="304" r:id="rId16"/>
    <p:sldId id="309" r:id="rId17"/>
    <p:sldId id="311" r:id="rId18"/>
    <p:sldId id="312" r:id="rId19"/>
    <p:sldId id="317" r:id="rId20"/>
    <p:sldId id="308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5" autoAdjust="0"/>
    <p:restoredTop sz="94660"/>
  </p:normalViewPr>
  <p:slideViewPr>
    <p:cSldViewPr>
      <p:cViewPr varScale="1">
        <p:scale>
          <a:sx n="104" d="100"/>
          <a:sy n="104" d="100"/>
        </p:scale>
        <p:origin x="8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F7B3DB-6F7E-4620-A48A-B148B2FE473F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D208CD-3783-4920-A3D3-4DFDE6ACD7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itymayor@cityofeunice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524000"/>
            <a:ext cx="6172200" cy="3429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/>
              <a:t>Energy Forum Brief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June 27, 2017</a:t>
            </a:r>
          </a:p>
          <a:p>
            <a:pPr algn="ctr"/>
            <a:r>
              <a:rPr lang="en-US" dirty="0"/>
              <a:t>Presented by</a:t>
            </a:r>
          </a:p>
          <a:p>
            <a:pPr algn="ctr"/>
            <a:r>
              <a:rPr lang="en-US" dirty="0"/>
              <a:t>Matt White</a:t>
            </a:r>
          </a:p>
          <a:p>
            <a:pPr algn="ctr"/>
            <a:r>
              <a:rPr lang="en-US" dirty="0"/>
              <a:t>Mayor, City of Eunice</a:t>
            </a:r>
          </a:p>
          <a:p>
            <a:pPr algn="ctr"/>
            <a:r>
              <a:rPr lang="en-US" dirty="0">
                <a:solidFill>
                  <a:srgbClr val="C00000"/>
                </a:solidFill>
                <a:hlinkClick r:id="rId2"/>
              </a:rPr>
              <a:t>citymayor@cityofeunice.or</a:t>
            </a:r>
            <a:r>
              <a:rPr lang="en-US" dirty="0">
                <a:hlinkClick r:id="rId2"/>
              </a:rPr>
              <a:t>g</a:t>
            </a:r>
            <a:endParaRPr lang="en-US" dirty="0"/>
          </a:p>
          <a:p>
            <a:pPr algn="ctr"/>
            <a:r>
              <a:rPr lang="en-US" dirty="0"/>
              <a:t>Martin Moore</a:t>
            </a:r>
          </a:p>
          <a:p>
            <a:pPr algn="ctr"/>
            <a:r>
              <a:rPr lang="en-US" dirty="0"/>
              <a:t>City Manager, City of Eunice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</a:rPr>
              <a:t>manager@cityofeunice.or</a:t>
            </a:r>
            <a:r>
              <a:rPr lang="en-US" dirty="0">
                <a:solidFill>
                  <a:srgbClr val="C00000"/>
                </a:solidFill>
              </a:rPr>
              <a:t>g</a:t>
            </a:r>
          </a:p>
          <a:p>
            <a:pPr algn="ctr"/>
            <a:r>
              <a:rPr lang="en-US" dirty="0"/>
              <a:t>575-394-2576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9389C-1CC6-422C-919D-01A061228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8" y="1600200"/>
            <a:ext cx="8471863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CF4ED5-040E-4581-A3AA-0DA1744810C2}"/>
              </a:ext>
            </a:extLst>
          </p:cNvPr>
          <p:cNvSpPr txBox="1"/>
          <p:nvPr/>
        </p:nvSpPr>
        <p:spPr>
          <a:xfrm>
            <a:off x="228600" y="381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Marshall Park Project 2017</a:t>
            </a:r>
          </a:p>
          <a:p>
            <a:pPr algn="ctr"/>
            <a:r>
              <a:rPr lang="en-US" dirty="0"/>
              <a:t>Funded by the JF Maddox Foundation, Lea County and the </a:t>
            </a:r>
          </a:p>
          <a:p>
            <a:pPr algn="ctr"/>
            <a:r>
              <a:rPr lang="en-US" dirty="0"/>
              <a:t>Community Foundation of URENCO-USA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40554-95C0-4946-A752-7F535DEBE4AE}"/>
              </a:ext>
            </a:extLst>
          </p:cNvPr>
          <p:cNvSpPr txBox="1"/>
          <p:nvPr/>
        </p:nvSpPr>
        <p:spPr>
          <a:xfrm>
            <a:off x="1066800" y="5181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Several new pavilions, trees, sidewalks, entry ways to the </a:t>
            </a:r>
            <a:r>
              <a:rPr lang="en-US"/>
              <a:t>park and </a:t>
            </a:r>
            <a:r>
              <a:rPr lang="en-US" dirty="0"/>
              <a:t>nice green grass</a:t>
            </a:r>
          </a:p>
        </p:txBody>
      </p:sp>
    </p:spTree>
    <p:extLst>
      <p:ext uri="{BB962C8B-B14F-4D97-AF65-F5344CB8AC3E}">
        <p14:creationId xmlns:p14="http://schemas.microsoft.com/office/powerpoint/2010/main" val="189449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7E5C49-A70B-45A2-8DA7-5208A5CD10A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398933" cy="4724400"/>
          </a:xfrm>
        </p:spPr>
      </p:pic>
    </p:spTree>
    <p:extLst>
      <p:ext uri="{BB962C8B-B14F-4D97-AF65-F5344CB8AC3E}">
        <p14:creationId xmlns:p14="http://schemas.microsoft.com/office/powerpoint/2010/main" val="281051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dl-mail.ymail.com/ws/download/mailboxes/@.id==VjJ-Yv24APqhRFeYJVcupz7DTEbUCQ-h1O0gWikAynAqgmFTrrZDhBJnc0AxSrXLL2LjGl2LEeEb8L4Fd0GBJs5fOA/messages/@.id==AGx2w0MAG9y_WVGGqQSrUA6bwmE/content/parts/@.id==2/raw?appid=YMailNorrin&amp;ymreqid=d12f10eb-3d18-0039-1c44-5c009401b900&amp;token=zitEzqOML3j84e6ealFTT5U7-km5qEQF52lp7AcCuBZVM6DUKWS3GcaKdknVIHVfPLPJwA8-lWVP9DB8dc7fPhMF3pjWKVHb-Tt7UUJtWSbhBLnz2bZQufgc5_eQwIX-">
            <a:extLst>
              <a:ext uri="{FF2B5EF4-FFF2-40B4-BE49-F238E27FC236}">
                <a16:creationId xmlns:a16="http://schemas.microsoft.com/office/drawing/2014/main" id="{91BB9789-23CC-4388-B180-FD5F8AB67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19050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3FDCC-22E4-415E-9BCE-6A3C21EA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ttie jordan elementary school eunice nm">
            <a:extLst>
              <a:ext uri="{FF2B5EF4-FFF2-40B4-BE49-F238E27FC236}">
                <a16:creationId xmlns:a16="http://schemas.microsoft.com/office/drawing/2014/main" id="{13FEEC1B-D75D-4550-90B3-6F58675C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534400" cy="4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C384B-6400-4C58-84A8-10DFC593C078}"/>
              </a:ext>
            </a:extLst>
          </p:cNvPr>
          <p:cNvSpPr txBox="1"/>
          <p:nvPr/>
        </p:nvSpPr>
        <p:spPr>
          <a:xfrm>
            <a:off x="1257300" y="152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Mettie</a:t>
            </a:r>
            <a:r>
              <a:rPr lang="en-US" sz="2400" dirty="0"/>
              <a:t> Jordan Elementary School</a:t>
            </a:r>
          </a:p>
        </p:txBody>
      </p:sp>
    </p:spTree>
    <p:extLst>
      <p:ext uri="{BB962C8B-B14F-4D97-AF65-F5344CB8AC3E}">
        <p14:creationId xmlns:p14="http://schemas.microsoft.com/office/powerpoint/2010/main" val="257191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1600" y="457200"/>
            <a:ext cx="3276600" cy="5181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Other Improvement</a:t>
            </a:r>
          </a:p>
          <a:p>
            <a:pPr marL="0" indent="0" algn="ctr">
              <a:buNone/>
            </a:pPr>
            <a:r>
              <a:rPr lang="en-US" u="sng" dirty="0"/>
              <a:t>Projects</a:t>
            </a:r>
          </a:p>
          <a:p>
            <a:pPr marL="0" indent="0" algn="ctr">
              <a:buNone/>
            </a:pPr>
            <a:r>
              <a:rPr lang="en-US" dirty="0"/>
              <a:t>*Improve Youth/Teen Center-$250,000</a:t>
            </a:r>
          </a:p>
          <a:p>
            <a:pPr marL="0" indent="0" algn="ctr">
              <a:buNone/>
            </a:pPr>
            <a:r>
              <a:rPr lang="en-US" dirty="0"/>
              <a:t>*Open 3 days a week</a:t>
            </a:r>
          </a:p>
          <a:p>
            <a:pPr marL="0" indent="0" algn="ctr">
              <a:buNone/>
            </a:pPr>
            <a:r>
              <a:rPr lang="en-US" dirty="0"/>
              <a:t>*From 50 to 75 kids </a:t>
            </a:r>
          </a:p>
          <a:p>
            <a:pPr marL="0" indent="0" algn="ctr">
              <a:buNone/>
            </a:pPr>
            <a:r>
              <a:rPr lang="en-US" dirty="0"/>
              <a:t>a day</a:t>
            </a:r>
          </a:p>
          <a:p>
            <a:pPr marL="0" indent="0" algn="ctr">
              <a:buNone/>
            </a:pPr>
            <a:r>
              <a:rPr lang="en-US" dirty="0"/>
              <a:t>*No other place to go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*Senior Center Expansion $305,000</a:t>
            </a:r>
          </a:p>
          <a:p>
            <a:pPr marL="0" indent="0" algn="ctr">
              <a:buNone/>
            </a:pPr>
            <a:r>
              <a:rPr lang="en-US" dirty="0"/>
              <a:t>*Feed an average of </a:t>
            </a:r>
          </a:p>
          <a:p>
            <a:pPr marL="0" indent="0" algn="ctr">
              <a:buNone/>
            </a:pPr>
            <a:r>
              <a:rPr lang="en-US" dirty="0"/>
              <a:t>60-90 seniors a day</a:t>
            </a:r>
          </a:p>
          <a:p>
            <a:pPr marL="0" indent="0" algn="ctr">
              <a:buNone/>
            </a:pPr>
            <a:r>
              <a:rPr lang="en-US" dirty="0"/>
              <a:t>*Home bounds 35-40 a day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9" b="43673"/>
          <a:stretch/>
        </p:blipFill>
        <p:spPr bwMode="auto">
          <a:xfrm>
            <a:off x="609600" y="457200"/>
            <a:ext cx="3860358" cy="291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599"/>
            <a:ext cx="3860358" cy="289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8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FUTURE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Continue Downtown Beautification</a:t>
            </a:r>
          </a:p>
          <a:p>
            <a:pPr marL="0" indent="0" algn="ctr">
              <a:buNone/>
            </a:pPr>
            <a:r>
              <a:rPr lang="en-US" dirty="0"/>
              <a:t>New Police/Court Facility</a:t>
            </a:r>
          </a:p>
          <a:p>
            <a:pPr marL="0" indent="0" algn="ctr">
              <a:buNone/>
            </a:pPr>
            <a:r>
              <a:rPr lang="en-US" dirty="0"/>
              <a:t>Rodeo Arena</a:t>
            </a:r>
          </a:p>
          <a:p>
            <a:pPr marL="0" indent="0" algn="ctr">
              <a:buNone/>
            </a:pPr>
            <a:r>
              <a:rPr lang="en-US" dirty="0"/>
              <a:t>Substation for Fire Department</a:t>
            </a:r>
          </a:p>
          <a:p>
            <a:pPr marL="0" indent="0" algn="ctr">
              <a:buNone/>
            </a:pPr>
            <a:r>
              <a:rPr lang="en-US" dirty="0"/>
              <a:t>Sewer Line Replacement</a:t>
            </a:r>
          </a:p>
          <a:p>
            <a:pPr marL="0" indent="0" algn="ctr">
              <a:buNone/>
            </a:pPr>
            <a:r>
              <a:rPr lang="en-US" dirty="0"/>
              <a:t>LOVES Truck Stop</a:t>
            </a:r>
          </a:p>
          <a:p>
            <a:pPr marL="0" indent="0" algn="ctr">
              <a:buNone/>
            </a:pPr>
            <a:r>
              <a:rPr lang="en-US" dirty="0"/>
              <a:t>Repair to City streets</a:t>
            </a:r>
          </a:p>
        </p:txBody>
      </p:sp>
      <p:pic>
        <p:nvPicPr>
          <p:cNvPr id="18434" name="Picture 2" descr="https://scontent-a-ord.xx.fbcdn.net/hphotos-ash3/t1/945821_608672915830111_81939842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0237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scontent-b-ord.xx.fbcdn.net/hphotos-prn1/t1/936713_608672852496784_142485849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49" y="42672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scontent-b-ord.xx.fbcdn.net/hphotos-ash4/t1/1456598_650069985016574_89024549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0237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" t="20309" r="15383" b="18767"/>
          <a:stretch/>
        </p:blipFill>
        <p:spPr bwMode="auto">
          <a:xfrm>
            <a:off x="3352800" y="3657600"/>
            <a:ext cx="47244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85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Lowes Grocery Store</a:t>
            </a:r>
          </a:p>
          <a:p>
            <a:pPr algn="ctr"/>
            <a:r>
              <a:rPr lang="en-US" dirty="0"/>
              <a:t>Having to enlarge</a:t>
            </a:r>
          </a:p>
          <a:p>
            <a:pPr algn="ctr"/>
            <a:r>
              <a:rPr lang="en-US" dirty="0"/>
              <a:t>To keep up with demand</a:t>
            </a:r>
          </a:p>
          <a:p>
            <a:pPr algn="ctr"/>
            <a:r>
              <a:rPr lang="en-US" dirty="0"/>
              <a:t>Opened in May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826" y="471812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Pharmacy</a:t>
            </a:r>
          </a:p>
          <a:p>
            <a:pPr algn="ctr"/>
            <a:r>
              <a:rPr lang="en-US" dirty="0"/>
              <a:t>Opened in March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543" r="13333" b="24322"/>
          <a:stretch/>
        </p:blipFill>
        <p:spPr>
          <a:xfrm>
            <a:off x="377115" y="228600"/>
            <a:ext cx="5531807" cy="26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909" r="202" b="27134"/>
          <a:stretch/>
        </p:blipFill>
        <p:spPr bwMode="auto">
          <a:xfrm>
            <a:off x="609600" y="228600"/>
            <a:ext cx="7758535" cy="273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8" b="23065"/>
          <a:stretch/>
        </p:blipFill>
        <p:spPr bwMode="auto">
          <a:xfrm>
            <a:off x="609600" y="3429000"/>
            <a:ext cx="7758535" cy="225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683195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Community Center –new parking lot and landscaping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98173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Motor Vehicle Department/Public Works Office</a:t>
            </a:r>
          </a:p>
        </p:txBody>
      </p:sp>
    </p:spTree>
    <p:extLst>
      <p:ext uri="{BB962C8B-B14F-4D97-AF65-F5344CB8AC3E}">
        <p14:creationId xmlns:p14="http://schemas.microsoft.com/office/powerpoint/2010/main" val="14494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F91BA-9C4C-4CB5-A241-72146B22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140451" cy="5041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116AC1-59D7-4677-AA65-C576B6496708}"/>
              </a:ext>
            </a:extLst>
          </p:cNvPr>
          <p:cNvSpPr txBox="1"/>
          <p:nvPr/>
        </p:nvSpPr>
        <p:spPr>
          <a:xfrm>
            <a:off x="381000" y="152400"/>
            <a:ext cx="8064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240 acres, located across from the </a:t>
            </a:r>
          </a:p>
          <a:p>
            <a:pPr algn="ctr"/>
            <a:r>
              <a:rPr lang="en-US" sz="2400" dirty="0"/>
              <a:t>Eunice Municipal Golf Course</a:t>
            </a:r>
          </a:p>
        </p:txBody>
      </p:sp>
    </p:spTree>
    <p:extLst>
      <p:ext uri="{BB962C8B-B14F-4D97-AF65-F5344CB8AC3E}">
        <p14:creationId xmlns:p14="http://schemas.microsoft.com/office/powerpoint/2010/main" val="40013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A12A3-F962-4339-85B2-6AF9BCBA1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5" t="20500" r="43505" b="36636"/>
          <a:stretch/>
        </p:blipFill>
        <p:spPr>
          <a:xfrm>
            <a:off x="990600" y="1066800"/>
            <a:ext cx="6934201" cy="5350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C5E3D-7D1F-45E6-A903-B277FF937813}"/>
              </a:ext>
            </a:extLst>
          </p:cNvPr>
          <p:cNvSpPr txBox="1"/>
          <p:nvPr/>
        </p:nvSpPr>
        <p:spPr>
          <a:xfrm>
            <a:off x="1828800" y="304800"/>
            <a:ext cx="532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Nadine Water Station</a:t>
            </a:r>
          </a:p>
          <a:p>
            <a:pPr algn="ctr"/>
            <a:r>
              <a:rPr lang="en-US" dirty="0"/>
              <a:t>Located 3 miles west of 18 on Billy Walker Road</a:t>
            </a:r>
          </a:p>
        </p:txBody>
      </p:sp>
    </p:spTree>
    <p:extLst>
      <p:ext uri="{BB962C8B-B14F-4D97-AF65-F5344CB8AC3E}">
        <p14:creationId xmlns:p14="http://schemas.microsoft.com/office/powerpoint/2010/main" val="176547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/>
              <a:t>Waste water 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077200" cy="4873752"/>
          </a:xfrm>
        </p:spPr>
        <p:txBody>
          <a:bodyPr>
            <a:normAutofit/>
          </a:bodyPr>
          <a:lstStyle/>
          <a:p>
            <a:r>
              <a:rPr lang="en-US" sz="2000" dirty="0"/>
              <a:t>Old M-Hoff system, built in 1949</a:t>
            </a:r>
          </a:p>
          <a:p>
            <a:r>
              <a:rPr lang="en-US" sz="2000" dirty="0"/>
              <a:t>New Plant - $8 million has aerated lagoons, completed in 2011</a:t>
            </a:r>
          </a:p>
          <a:p>
            <a:r>
              <a:rPr lang="en-US" sz="2000" dirty="0"/>
              <a:t>LES built a sewer line (High Pressure) from plant - $1.5 million, donated to the City</a:t>
            </a:r>
          </a:p>
          <a:p>
            <a:r>
              <a:rPr lang="en-US" sz="2000" dirty="0"/>
              <a:t>City put in a sewer line 3 miles to the east for future development $375,000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3317" r="793" b="4452"/>
          <a:stretch/>
        </p:blipFill>
        <p:spPr bwMode="auto">
          <a:xfrm>
            <a:off x="596347" y="4055165"/>
            <a:ext cx="7474227" cy="23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839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t="20853" r="11318" b="8150"/>
          <a:stretch/>
        </p:blipFill>
        <p:spPr bwMode="auto">
          <a:xfrm>
            <a:off x="300824" y="152400"/>
            <a:ext cx="8261405" cy="551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5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25463" r="57865" b="15269"/>
          <a:stretch/>
        </p:blipFill>
        <p:spPr bwMode="auto">
          <a:xfrm>
            <a:off x="609600" y="381001"/>
            <a:ext cx="217247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2286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Downtown Beautification</a:t>
            </a:r>
          </a:p>
          <a:p>
            <a:pPr algn="ctr"/>
            <a:endParaRPr lang="en-US" b="1" u="sng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To attract new investors and people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City acquired 1 acre in middle of Town for New Park and Civic Center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Finished 5</a:t>
            </a:r>
            <a:r>
              <a:rPr lang="en-US" baseline="30000" dirty="0"/>
              <a:t>th</a:t>
            </a:r>
            <a:r>
              <a:rPr lang="en-US" dirty="0"/>
              <a:t> phase of construction 2014 $1 million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Completed Flag Welcome Area</a:t>
            </a:r>
          </a:p>
          <a:p>
            <a:r>
              <a:rPr lang="en-US" dirty="0"/>
              <a:t>	$375,000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First of 5 phases - $4.5 million</a:t>
            </a:r>
          </a:p>
        </p:txBody>
      </p:sp>
      <p:pic>
        <p:nvPicPr>
          <p:cNvPr id="10246" name="Picture 6" descr="https://scontent-b-ord.xx.fbcdn.net/hphotos-prn1/t31/902479_580863365277733_939477661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2"/>
          <a:stretch/>
        </p:blipFill>
        <p:spPr bwMode="auto">
          <a:xfrm>
            <a:off x="2971800" y="3787932"/>
            <a:ext cx="5056115" cy="2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/>
              <a:t>Emergency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00200"/>
            <a:ext cx="3429000" cy="4873752"/>
          </a:xfrm>
        </p:spPr>
        <p:txBody>
          <a:bodyPr>
            <a:normAutofit/>
          </a:bodyPr>
          <a:lstStyle/>
          <a:p>
            <a:r>
              <a:rPr lang="en-US" sz="1800" dirty="0"/>
              <a:t>Replaced 5 trucks </a:t>
            </a:r>
          </a:p>
          <a:p>
            <a:pPr marL="0" indent="0">
              <a:buNone/>
            </a:pPr>
            <a:r>
              <a:rPr lang="en-US" sz="1800" dirty="0"/>
              <a:t>	$1.250,000</a:t>
            </a:r>
          </a:p>
          <a:p>
            <a:r>
              <a:rPr lang="en-US" sz="1800" dirty="0"/>
              <a:t>Replaced 3 Ambulances 	$450,000</a:t>
            </a:r>
          </a:p>
          <a:p>
            <a:r>
              <a:rPr lang="en-US" sz="1800" dirty="0"/>
              <a:t>Building 2</a:t>
            </a:r>
            <a:r>
              <a:rPr lang="en-US" sz="1800" baseline="30000" dirty="0"/>
              <a:t>nd</a:t>
            </a:r>
            <a:r>
              <a:rPr lang="en-US" sz="1800" dirty="0"/>
              <a:t> Station-2016</a:t>
            </a:r>
          </a:p>
          <a:p>
            <a:r>
              <a:rPr lang="en-US" sz="1800" dirty="0"/>
              <a:t>Must meet LES’s Emergency Action Plan</a:t>
            </a:r>
          </a:p>
          <a:p>
            <a:r>
              <a:rPr lang="en-US" sz="1800" dirty="0"/>
              <a:t>First Responder for LES/WCS/Oil Field </a:t>
            </a:r>
          </a:p>
          <a:p>
            <a:r>
              <a:rPr lang="en-US" sz="1800" dirty="0"/>
              <a:t>Area covers 1000 sq. miles</a:t>
            </a:r>
          </a:p>
          <a:p>
            <a:r>
              <a:rPr lang="en-US" sz="1800" dirty="0"/>
              <a:t>3 full time/30 volunteer’s</a:t>
            </a:r>
          </a:p>
        </p:txBody>
      </p:sp>
      <p:pic>
        <p:nvPicPr>
          <p:cNvPr id="11268" name="Picture 4" descr="https://fbcdn-sphotos-b-a.akamaihd.net/hphotos-ak-prn2/t31/1097112_642744382422964_44649762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7" y="2057400"/>
            <a:ext cx="3912704" cy="293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"/>
          <a:stretch/>
        </p:blipFill>
        <p:spPr bwMode="auto">
          <a:xfrm>
            <a:off x="156376" y="381000"/>
            <a:ext cx="8474075" cy="530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/>
              <a:t>City Pool Built in 40’s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5685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11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655638"/>
          </a:xfrm>
        </p:spPr>
        <p:txBody>
          <a:bodyPr/>
          <a:lstStyle/>
          <a:p>
            <a:pPr algn="ctr"/>
            <a:r>
              <a:rPr lang="en-US" b="1" u="sng" dirty="0"/>
              <a:t>New aquatic facility and skate 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1066800"/>
            <a:ext cx="5334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$2.5 million total</a:t>
            </a:r>
          </a:p>
          <a:p>
            <a:r>
              <a:rPr lang="en-US" dirty="0"/>
              <a:t>$1 million from State</a:t>
            </a:r>
          </a:p>
          <a:p>
            <a:r>
              <a:rPr lang="en-US" dirty="0"/>
              <a:t>$350,000 from Grants</a:t>
            </a:r>
          </a:p>
          <a:p>
            <a:r>
              <a:rPr lang="en-US" dirty="0"/>
              <a:t>$100,000 from donations</a:t>
            </a:r>
          </a:p>
          <a:p>
            <a:r>
              <a:rPr lang="en-US" dirty="0"/>
              <a:t>$1 million from City savings account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510588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43800" cy="51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6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617</TotalTime>
  <Words>349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Schoolbook</vt:lpstr>
      <vt:lpstr>Courier New</vt:lpstr>
      <vt:lpstr>Wingdings</vt:lpstr>
      <vt:lpstr>Wingdings 2</vt:lpstr>
      <vt:lpstr>Oriel</vt:lpstr>
      <vt:lpstr>PowerPoint Presentation</vt:lpstr>
      <vt:lpstr>Waste water plant</vt:lpstr>
      <vt:lpstr>PowerPoint Presentation</vt:lpstr>
      <vt:lpstr>PowerPoint Presentation</vt:lpstr>
      <vt:lpstr>Emergency services</vt:lpstr>
      <vt:lpstr>PowerPoint Presentation</vt:lpstr>
      <vt:lpstr>City Pool Built in 40’s</vt:lpstr>
      <vt:lpstr>New aquatic facility and skate 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PROJECTS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Funding Structure and  Top Issues for  Local Governments in     New Mexico</dc:title>
  <dc:creator>mrobinson</dc:creator>
  <cp:lastModifiedBy>Connie Whitmire</cp:lastModifiedBy>
  <cp:revision>82</cp:revision>
  <cp:lastPrinted>2017-06-27T14:41:25Z</cp:lastPrinted>
  <dcterms:created xsi:type="dcterms:W3CDTF">2014-01-29T16:17:50Z</dcterms:created>
  <dcterms:modified xsi:type="dcterms:W3CDTF">2017-06-27T14:44:23Z</dcterms:modified>
</cp:coreProperties>
</file>